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60"/>
  </p:normalViewPr>
  <p:slideViewPr>
    <p:cSldViewPr snapToGrid="0" snapToObjects="1">
      <p:cViewPr>
        <p:scale>
          <a:sx n="70" d="100"/>
          <a:sy n="70" d="100"/>
        </p:scale>
        <p:origin x="976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jp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47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9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874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75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9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56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23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80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88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14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72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BCF6C-7A86-7148-9DF5-FBD40458C360}" type="datetimeFigureOut">
              <a:rPr lang="en-US" smtClean="0"/>
              <a:t>5/17/18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E6D5F-F8DC-EE47-9E21-302581620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47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hyperlink" Target="videos/left.MOV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6029" b="963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9953" y="263769"/>
            <a:ext cx="3196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Smart Eye</a:t>
            </a:r>
            <a:endParaRPr lang="en-US" sz="48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1758461" y="1637629"/>
            <a:ext cx="2338754" cy="2338754"/>
          </a:xfrm>
          <a:prstGeom prst="ellipse">
            <a:avLst/>
          </a:prstGeom>
          <a:solidFill>
            <a:schemeClr val="tx1">
              <a:alpha val="50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903359" y="2453063"/>
            <a:ext cx="204895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17million +</a:t>
            </a:r>
          </a:p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visual impaired</a:t>
            </a:r>
            <a:endParaRPr lang="en-US" sz="20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6779953" y="1719447"/>
            <a:ext cx="1467231" cy="1467231"/>
          </a:xfrm>
          <a:prstGeom prst="ellipse">
            <a:avLst/>
          </a:prstGeom>
          <a:solidFill>
            <a:schemeClr val="tx1">
              <a:alpha val="50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957968" y="2073389"/>
            <a:ext cx="11112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solidFill>
                  <a:schemeClr val="bg1">
                    <a:lumMod val="85000"/>
                  </a:schemeClr>
                </a:solidFill>
                <a:latin typeface="Arial" charset="0"/>
                <a:ea typeface="Arial" charset="0"/>
                <a:cs typeface="Arial" charset="0"/>
              </a:rPr>
              <a:t>l</a:t>
            </a:r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  <a:latin typeface="Arial" charset="0"/>
                <a:ea typeface="Arial" charset="0"/>
                <a:cs typeface="Arial" charset="0"/>
              </a:rPr>
              <a:t>imited</a:t>
            </a:r>
          </a:p>
          <a:p>
            <a:pPr algn="ctr"/>
            <a:r>
              <a:rPr lang="en-US" sz="2000" b="1" dirty="0" smtClean="0">
                <a:solidFill>
                  <a:schemeClr val="bg1">
                    <a:lumMod val="85000"/>
                  </a:schemeClr>
                </a:solidFill>
                <a:latin typeface="Arial" charset="0"/>
                <a:ea typeface="Arial" charset="0"/>
                <a:cs typeface="Arial" charset="0"/>
              </a:rPr>
              <a:t>options</a:t>
            </a:r>
            <a:endParaRPr lang="en-US" sz="2000" b="1" dirty="0">
              <a:solidFill>
                <a:schemeClr val="bg1">
                  <a:lumMod val="8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4" name="Elbow Connector 13"/>
          <p:cNvCxnSpPr>
            <a:stCxn id="7" idx="6"/>
            <a:endCxn id="9" idx="2"/>
          </p:cNvCxnSpPr>
          <p:nvPr/>
        </p:nvCxnSpPr>
        <p:spPr>
          <a:xfrm flipV="1">
            <a:off x="4097215" y="2453063"/>
            <a:ext cx="2682738" cy="353943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4738963" y="3967580"/>
            <a:ext cx="2338754" cy="2338754"/>
          </a:xfrm>
          <a:prstGeom prst="ellipse">
            <a:avLst/>
          </a:prstGeom>
          <a:solidFill>
            <a:schemeClr val="tx1">
              <a:alpha val="50000"/>
            </a:schemeClr>
          </a:solidFill>
          <a:ln w="2540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49679" y="4828061"/>
            <a:ext cx="7232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IoT</a:t>
            </a:r>
            <a:endParaRPr lang="en-US" sz="28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6556042" y="3934558"/>
            <a:ext cx="2338754" cy="2338754"/>
          </a:xfrm>
          <a:prstGeom prst="ellipse">
            <a:avLst/>
          </a:prstGeom>
          <a:solidFill>
            <a:schemeClr val="tx1">
              <a:alpha val="50000"/>
            </a:schemeClr>
          </a:solidFill>
          <a:ln w="2540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53549" y="4842325"/>
            <a:ext cx="5437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AI</a:t>
            </a:r>
            <a:endParaRPr lang="en-US" sz="28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2" name="Elbow Connector 21"/>
          <p:cNvCxnSpPr>
            <a:stCxn id="7" idx="4"/>
            <a:endCxn id="16" idx="2"/>
          </p:cNvCxnSpPr>
          <p:nvPr/>
        </p:nvCxnSpPr>
        <p:spPr>
          <a:xfrm rot="16200000" flipH="1">
            <a:off x="3253113" y="3651107"/>
            <a:ext cx="1160574" cy="1811125"/>
          </a:xfrm>
          <a:prstGeom prst="bentConnector2">
            <a:avLst/>
          </a:prstGeom>
          <a:ln w="2540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0122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6" grpId="0" animBg="1"/>
      <p:bldP spid="17" grpId="0"/>
      <p:bldP spid="19" grpId="0" animBg="1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91" b="8810"/>
          <a:stretch/>
        </p:blipFill>
        <p:spPr>
          <a:xfrm>
            <a:off x="0" y="0"/>
            <a:ext cx="12192911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062" y="2194560"/>
            <a:ext cx="2177040" cy="28163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755" y="1130810"/>
            <a:ext cx="951557" cy="16056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834" y="4261200"/>
            <a:ext cx="1368484" cy="1920144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>
          <a:xfrm>
            <a:off x="6092455" y="1343490"/>
            <a:ext cx="618384" cy="590126"/>
          </a:xfrm>
          <a:prstGeom prst="wedgeRoundRectCallout">
            <a:avLst>
              <a:gd name="adj1" fmla="val -25181"/>
              <a:gd name="adj2" fmla="val 83002"/>
              <a:gd name="adj3" fmla="val 16667"/>
            </a:avLst>
          </a:prstGeom>
          <a:solidFill>
            <a:schemeClr val="bg1">
              <a:alpha val="40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014461" y="1343490"/>
            <a:ext cx="2702791" cy="461665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Google Assistant</a:t>
            </a:r>
            <a:endParaRPr lang="en-US" sz="2400" b="1" dirty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233410" y="4133699"/>
            <a:ext cx="2935419" cy="461665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Image Recognition</a:t>
            </a:r>
            <a:endParaRPr lang="en-US" sz="2400" b="1" dirty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708766" y="3353711"/>
            <a:ext cx="1619354" cy="461665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3D Sound</a:t>
            </a:r>
            <a:endParaRPr lang="en-US" sz="2400" b="1" dirty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616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40" b="22625"/>
          <a:stretch/>
        </p:blipFill>
        <p:spPr>
          <a:xfrm>
            <a:off x="0" y="3767328"/>
            <a:ext cx="12220399" cy="30906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80" b="27857"/>
          <a:stretch/>
        </p:blipFill>
        <p:spPr>
          <a:xfrm>
            <a:off x="-8178" y="-128016"/>
            <a:ext cx="12572101" cy="431596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-7200" y="4187952"/>
            <a:ext cx="12227599" cy="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hlinkClick r:id="rId4" action="ppaction://hlinkfile"/>
          </p:cNvPr>
          <p:cNvSpPr/>
          <p:nvPr/>
        </p:nvSpPr>
        <p:spPr>
          <a:xfrm>
            <a:off x="621792" y="4864607"/>
            <a:ext cx="2542032" cy="1316736"/>
          </a:xfrm>
          <a:prstGeom prst="round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61865" y="5169032"/>
            <a:ext cx="12618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Arial" charset="0"/>
                <a:ea typeface="Arial" charset="0"/>
                <a:cs typeface="Arial" charset="0"/>
                <a:hlinkClick r:id="rId4" action="ppaction://hlinkfile"/>
              </a:rPr>
              <a:t>DEMO</a:t>
            </a:r>
            <a:endParaRPr lang="en-US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459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17</Words>
  <Application>Microsoft Macintosh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WangYifei</dc:creator>
  <cp:lastModifiedBy>kcpoduru</cp:lastModifiedBy>
  <cp:revision>12</cp:revision>
  <dcterms:created xsi:type="dcterms:W3CDTF">2018-05-17T22:08:28Z</dcterms:created>
  <dcterms:modified xsi:type="dcterms:W3CDTF">2018-05-18T00:23:19Z</dcterms:modified>
</cp:coreProperties>
</file>

<file path=docProps/thumbnail.jpeg>
</file>